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6" r:id="rId3"/>
    <p:sldId id="259" r:id="rId4"/>
    <p:sldId id="267" r:id="rId5"/>
    <p:sldId id="256" r:id="rId6"/>
    <p:sldId id="257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62" autoAdjust="0"/>
  </p:normalViewPr>
  <p:slideViewPr>
    <p:cSldViewPr>
      <p:cViewPr varScale="1">
        <p:scale>
          <a:sx n="99" d="100"/>
          <a:sy n="99" d="100"/>
        </p:scale>
        <p:origin x="908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3.jpg>
</file>

<file path=ppt/media/image4.png>
</file>

<file path=ppt/media/image5.jp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28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65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12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2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391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1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42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1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13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84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8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CB523-309C-4059-8008-2A4A68C8186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4C968D-C61A-4606-9E34-83ED5778A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680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gif"/><Relationship Id="rId7" Type="http://schemas.openxmlformats.org/officeDocument/2006/relationships/image" Target="../media/image12.jpe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jpe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93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657600" y="1752600"/>
            <a:ext cx="5486400" cy="3048000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chemeClr val="bg1"/>
                </a:solidFill>
              </a:rPr>
              <a:t>THE END</a:t>
            </a:r>
            <a:br>
              <a:rPr lang="en-US" sz="8000" b="1" dirty="0">
                <a:solidFill>
                  <a:schemeClr val="bg1"/>
                </a:solidFill>
              </a:rPr>
            </a:br>
            <a:r>
              <a:rPr lang="en-US" sz="8000" b="1" dirty="0">
                <a:solidFill>
                  <a:schemeClr val="bg1"/>
                </a:solidFill>
              </a:rPr>
              <a:t>Thank You! </a:t>
            </a:r>
          </a:p>
        </p:txBody>
      </p:sp>
    </p:spTree>
    <p:extLst>
      <p:ext uri="{BB962C8B-B14F-4D97-AF65-F5344CB8AC3E}">
        <p14:creationId xmlns:p14="http://schemas.microsoft.com/office/powerpoint/2010/main" val="2262291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English Premier League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The Premier League is the most-watched sports league in the world, broadcast in 212 territories to 643 million homes and a potential TV audience of 4.7 billion people.</a:t>
            </a:r>
          </a:p>
          <a:p>
            <a:r>
              <a:rPr lang="en-US" b="1" dirty="0">
                <a:solidFill>
                  <a:schemeClr val="bg1"/>
                </a:solidFill>
              </a:rPr>
              <a:t>Total attendance at English Premier League games last year was 14.5 million.</a:t>
            </a:r>
          </a:p>
          <a:p>
            <a:r>
              <a:rPr lang="en-US" b="1" dirty="0">
                <a:solidFill>
                  <a:schemeClr val="bg1"/>
                </a:solidFill>
              </a:rPr>
              <a:t>As much as one billion euros is gambled globally on every English Premier League game</a:t>
            </a:r>
          </a:p>
        </p:txBody>
      </p:sp>
    </p:spTree>
    <p:extLst>
      <p:ext uri="{BB962C8B-B14F-4D97-AF65-F5344CB8AC3E}">
        <p14:creationId xmlns:p14="http://schemas.microsoft.com/office/powerpoint/2010/main" val="507572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1845"/>
            <a:ext cx="8229600" cy="1143000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The Overall  Concept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Provide a robust UI including :</a:t>
            </a:r>
          </a:p>
          <a:p>
            <a:r>
              <a:rPr lang="en-US" b="1" dirty="0">
                <a:solidFill>
                  <a:schemeClr val="bg1"/>
                </a:solidFill>
              </a:rPr>
              <a:t>Real time scores</a:t>
            </a:r>
          </a:p>
          <a:p>
            <a:r>
              <a:rPr lang="en-US" b="1" dirty="0">
                <a:solidFill>
                  <a:schemeClr val="bg1"/>
                </a:solidFill>
              </a:rPr>
              <a:t>Team specific statistics, including matches played with video highlights</a:t>
            </a:r>
          </a:p>
          <a:p>
            <a:r>
              <a:rPr lang="en-US" b="1" dirty="0">
                <a:solidFill>
                  <a:schemeClr val="bg1"/>
                </a:solidFill>
              </a:rPr>
              <a:t>Upcoming league games</a:t>
            </a:r>
          </a:p>
          <a:p>
            <a:r>
              <a:rPr lang="en-US" b="1" dirty="0">
                <a:solidFill>
                  <a:schemeClr val="bg1"/>
                </a:solidFill>
              </a:rPr>
              <a:t>League standings</a:t>
            </a:r>
          </a:p>
          <a:p>
            <a:r>
              <a:rPr lang="en-US" b="1" dirty="0">
                <a:solidFill>
                  <a:schemeClr val="bg1"/>
                </a:solidFill>
              </a:rPr>
              <a:t>Interactive fan message board</a:t>
            </a:r>
          </a:p>
        </p:txBody>
      </p:sp>
    </p:spTree>
    <p:extLst>
      <p:ext uri="{BB962C8B-B14F-4D97-AF65-F5344CB8AC3E}">
        <p14:creationId xmlns:p14="http://schemas.microsoft.com/office/powerpoint/2010/main" val="1615310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419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685800" y="3962400"/>
            <a:ext cx="7772400" cy="147002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Web Development Boot Camp</a:t>
            </a:r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>
          <a:xfrm>
            <a:off x="1371600" y="5103125"/>
            <a:ext cx="6400800" cy="17526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Project 1 Presentation</a:t>
            </a:r>
          </a:p>
          <a:p>
            <a:r>
              <a:rPr lang="en-US" sz="4000" b="1" dirty="0">
                <a:solidFill>
                  <a:schemeClr val="bg1"/>
                </a:solidFill>
              </a:rPr>
              <a:t>Team M.A.D.</a:t>
            </a:r>
          </a:p>
        </p:txBody>
      </p:sp>
    </p:spTree>
    <p:extLst>
      <p:ext uri="{BB962C8B-B14F-4D97-AF65-F5344CB8AC3E}">
        <p14:creationId xmlns:p14="http://schemas.microsoft.com/office/powerpoint/2010/main" val="797756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Collaborators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Mike Lang</a:t>
            </a:r>
          </a:p>
          <a:p>
            <a:endParaRPr lang="en-US" dirty="0"/>
          </a:p>
          <a:p>
            <a:endParaRPr lang="en-US" sz="4000" b="1" dirty="0">
              <a:solidFill>
                <a:schemeClr val="bg1"/>
              </a:solidFill>
            </a:endParaRPr>
          </a:p>
          <a:p>
            <a:r>
              <a:rPr lang="en-US" sz="4000" b="1" dirty="0">
                <a:solidFill>
                  <a:schemeClr val="bg1"/>
                </a:solidFill>
              </a:rPr>
              <a:t>Alex Fernandez</a:t>
            </a:r>
          </a:p>
          <a:p>
            <a:endParaRPr lang="en-US" dirty="0"/>
          </a:p>
          <a:p>
            <a:endParaRPr lang="en-US" sz="4000" b="1" dirty="0">
              <a:solidFill>
                <a:schemeClr val="bg1"/>
              </a:solidFill>
            </a:endParaRPr>
          </a:p>
          <a:p>
            <a:r>
              <a:rPr lang="en-US" sz="4000" b="1" dirty="0">
                <a:solidFill>
                  <a:schemeClr val="bg1"/>
                </a:solidFill>
              </a:rPr>
              <a:t>Doug Mueller</a:t>
            </a:r>
          </a:p>
        </p:txBody>
      </p:sp>
    </p:spTree>
    <p:extLst>
      <p:ext uri="{BB962C8B-B14F-4D97-AF65-F5344CB8AC3E}">
        <p14:creationId xmlns:p14="http://schemas.microsoft.com/office/powerpoint/2010/main" val="2191289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58812"/>
            <a:ext cx="8229600" cy="114300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Technologies Used</a:t>
            </a:r>
          </a:p>
        </p:txBody>
      </p:sp>
      <p:pic>
        <p:nvPicPr>
          <p:cNvPr id="1027" name="Picture 3" descr="C:\Users\franc\Desktop\jquery-icon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708636"/>
            <a:ext cx="1371600" cy="1292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franc\Desktop\html-5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471" y="1716245"/>
            <a:ext cx="1534259" cy="1292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franc\Desktop\firebase-ico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541" y="1437358"/>
            <a:ext cx="1477656" cy="1764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franc\Desktop\css3-icon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316" y="1773114"/>
            <a:ext cx="1505684" cy="1092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franc\Desktop\ajax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678" y="1773114"/>
            <a:ext cx="1523999" cy="1092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franc\Desktop\bootstrap-logo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86200"/>
            <a:ext cx="1371600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:\Users\franc\Desktop\js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99" y="3904397"/>
            <a:ext cx="1222131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C:\Users\franc\Desktop\rapidapi.jp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859" y="3916973"/>
            <a:ext cx="1213338" cy="120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:\Users\franc\Desktop\accuweather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3530" y="3912737"/>
            <a:ext cx="1143000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C:\Users\franc\Desktop\moment.js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520" y="3960081"/>
            <a:ext cx="1124317" cy="121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413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114800" y="2667000"/>
            <a:ext cx="4191000" cy="1143000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Application Demo</a:t>
            </a:r>
          </a:p>
        </p:txBody>
      </p:sp>
    </p:spTree>
    <p:extLst>
      <p:ext uri="{BB962C8B-B14F-4D97-AF65-F5344CB8AC3E}">
        <p14:creationId xmlns:p14="http://schemas.microsoft.com/office/powerpoint/2010/main" val="814747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Future Developments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The ability to link user sports betting accounts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Links to team merchandise and memorabilia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r>
              <a:rPr lang="en-US" b="1" dirty="0">
                <a:solidFill>
                  <a:schemeClr val="bg1"/>
                </a:solidFill>
              </a:rPr>
              <a:t>Links to game tickets purchasing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The ability for event advertising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05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6285</TotalTime>
  <Words>150</Words>
  <Application>Microsoft Office PowerPoint</Application>
  <PresentationFormat>On-screen Show (4:3)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English Premier League</vt:lpstr>
      <vt:lpstr>The Overall  Concept</vt:lpstr>
      <vt:lpstr>PowerPoint Presentation</vt:lpstr>
      <vt:lpstr>Web Development Boot Camp</vt:lpstr>
      <vt:lpstr>Collaborators</vt:lpstr>
      <vt:lpstr>Technologies Used</vt:lpstr>
      <vt:lpstr>Application Demo</vt:lpstr>
      <vt:lpstr>Future Developments</vt:lpstr>
      <vt:lpstr>THE END 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Fernandez</dc:creator>
  <cp:lastModifiedBy>Douglas Mueller</cp:lastModifiedBy>
  <cp:revision>26</cp:revision>
  <dcterms:created xsi:type="dcterms:W3CDTF">2019-12-07T15:11:46Z</dcterms:created>
  <dcterms:modified xsi:type="dcterms:W3CDTF">2019-12-12T01:31:21Z</dcterms:modified>
</cp:coreProperties>
</file>

<file path=docProps/thumbnail.jpeg>
</file>